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03" r:id="rId3"/>
    <p:sldId id="300" r:id="rId4"/>
    <p:sldId id="299" r:id="rId5"/>
    <p:sldId id="306" r:id="rId6"/>
    <p:sldId id="305" r:id="rId7"/>
    <p:sldId id="301" r:id="rId8"/>
    <p:sldId id="307" r:id="rId9"/>
    <p:sldId id="308" r:id="rId10"/>
    <p:sldId id="302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49DF26-E43F-265E-3FA0-B7179EE4FA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4767BB-657D-4D86-E060-691399DFA4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99163-486C-4228-8B24-1D5848FCBEA4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E400684-8594-32E9-E48B-CE7C3D26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AC1F26A-C5DC-F172-ECC8-78686680115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6215D-6AD3-90BA-F903-758585600B7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71AF4-8D08-4F7B-5380-3AA332133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4BECC55B-71B1-47A9-910C-B9B22328F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1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50B88-B43A-CEB3-BEF1-373D442C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5E382-8D67-C539-378A-B6B672E55D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B44D4-FA89-5252-3BB8-1F2FBA299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DAF3D26-FE7D-4EDE-8264-32936A271DC6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78B466-8141-7882-E7F5-6CE688D72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96613-C6A2-E740-48AF-2A7C8D8C0B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8FA0F-4742-DEBA-CD5A-48A0DCDD1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E74CC40-6A12-4C34-BDF5-714FE7EAB1ED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11F7-BC69-562C-4422-E8D56D2F4C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4232C-3CFC-BA3B-0132-66659B1F09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C2D9-CCB3-F0E8-FE2D-BC2F91B77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1C578-449E-4B7D-B5F5-4349F0DC5300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AA5D-FC30-D4AB-E8FA-B0ADE93E6E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91BC-23FF-93C0-16F1-FA48907CCD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0DEC27-F09A-4497-B5CC-19D9F5462C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07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2295-AF8A-A571-20A5-D97C40048E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883-ECD9-5481-61DE-FB6E454B835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162-4319-C4BC-D2D6-7E04304FAB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0A48A5-D29B-444C-BA21-96DB2AF7D68F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B4BB-E2DC-DA0A-A388-D3EA0E8AE7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E0A2-4D7A-7631-FE40-A9A49EB28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5F8DF-3C8C-46E4-9ACF-A4CF8EFB24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0FB7-D30C-2F68-E21E-26D544E3D99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F9994-135F-17EA-CD85-36A8A4E66A7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90B8-C87E-A35D-2013-2F464AC0CA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4EA0E-2388-4ABD-8352-DC1F72DDDF84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280E-4247-408B-E8C5-6B462D1703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BF9C-C6BE-B878-164B-8564E25086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B6570B-E727-434A-99AE-725E3130A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B3CC-3764-A07A-130C-B15FD7B9ED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65F1-BE33-6B4C-D5E9-B13CBD6C12E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57D2-B428-8E23-A6F4-B2DFCAAA53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B5C7FF-68EB-4954-B74A-5C1F12655D6B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46EDD-1BE6-A35B-51C8-B2D5293CDE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D88C-C085-9130-4F8C-DAD3A179A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D0AA14-05E5-4713-944C-C58968EE80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99F-DE6D-ADC7-42FF-0FAD234AD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CAE34-043E-B46D-BD9C-0F5713F4F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7939-AAC6-8168-7AC3-8481814C9C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B8890-CCE4-4FFC-AEAA-A17ADC967882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ABB0-42C4-8B9B-3BC5-AC3079856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26E7-9AA4-D8CB-3AA8-D965BFE7C3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F223F-C82E-48B8-AF6D-7281403636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A23A-683C-58CA-A8CB-1D39B58F86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FE42-552C-99DE-5747-8111E160F9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99DDA-100C-7199-C80B-D7574D614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A692-99B8-6AF7-FBBF-CB8749B379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ECBE93-4149-4E28-B81F-117074EF00B1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A226-7086-A5A3-75C9-927313C6A0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8756-001F-539E-222C-AC694B002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192A4-2526-4497-919C-D2AE88EF89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5D3-490D-FDA5-71C6-A31A06A9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42DFA-FEDD-370E-7DF7-DE4309E58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97BD-714C-EEB9-485C-B2BAF3B8E4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E4C9F-9548-57C0-BA49-720B21B002B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3866-5BB9-3873-E196-6F0EBE8887D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ACE5-7390-DDD7-188F-E4034E305E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FD42E7-CE5C-45E1-BA62-07BA880449AC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51DA7-7967-135F-9AA6-AF52BA1648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D5078-7EDD-D2C0-B825-26BAF47C38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83A9A-EB30-427D-9327-49277F69A4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D8C3-86A1-AA55-BED7-83EDF0D12E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7A63-1FDB-0115-6BF5-FF6EB0D84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4D9FC-1DA3-4BA5-B509-B9501FC3E911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AD1E-DEE0-6053-028D-2DF90155B5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EFA0A-CE8D-FCAF-4EDE-A8FFDC3305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A956-E05D-4699-B3C2-60D3FF6071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01B4D-B916-0478-8951-1B24EC09DD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B3CC4-F70C-4C78-A34D-56DAEFC8A5F7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E1AA0-8359-047A-D96A-7C3CD904D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5E13-8159-9CDE-51F5-D8C5CA7706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F80B13-D11B-443D-BFD7-AB1F4DDE20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23AF-3944-A7FA-B744-3FA910467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583A-8CC9-D3D3-27EF-433BBCCC00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F68C-A47F-F6AE-2F08-E3D42BE1B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2F52-1276-EB54-2E55-D9A149A1C6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DE9578-5EA2-412F-A285-717F893C50B1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C27C-DD1D-2E31-632A-70C4775A15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3DC8-224A-73BA-AC1A-8911A19E2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BD88C3-B936-4EF5-8AF3-0196115942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C6BC-AAB2-DECC-C89B-8B6A51D15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2D9F7-4C49-88AD-485C-2AB0635B506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19562-B3DA-56AE-DE5C-742F747983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2653-3E09-3DAD-DA01-4DE475B41A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C11F2-6F8D-467A-A198-69F3EB49F7C3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384C5-DA46-98B2-6EEC-C1105479C0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13959-685D-87CE-C2A3-6A99C07B23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A8A79-1371-413C-B702-D1AE7F8BD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41BE6-DCF5-66C1-3550-8EA53B35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6E3E-3AC2-A723-0A4A-337D90AA5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08FB-E388-22D5-6A25-435F259C1F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5846EF7-D871-4F8A-B808-A66F92B0BAD6}" type="datetime1">
              <a:rPr lang="en-US"/>
              <a:pPr lvl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7EFD-346F-BBF0-CA24-1E1549C645C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32B4-E93A-1C2C-148F-F2D6ECA5CB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D544A6E-D09F-4970-B4F3-AE0D4874D4E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CCF9D1F-D5B1-4192-7018-96164284E5AA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54AA319-4A06-0903-C098-E8A0406F80B1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Web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9129888E-DF72-2485-354C-51ABC03BEEF6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F2DAC18-FF55-B0D4-C0F4-A75A623F6375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EE0E23-D433-52C1-63F9-C4BB33C73115}"/>
              </a:ext>
            </a:extLst>
          </p:cNvPr>
          <p:cNvSpPr txBox="1"/>
          <p:nvPr/>
        </p:nvSpPr>
        <p:spPr>
          <a:xfrm>
            <a:off x="592366" y="6136739"/>
            <a:ext cx="134844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2024. 00. 00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BF6C870C-C8CB-3E74-1DCC-884BAC2CF8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7FC3576-2103-37D7-9FA5-EC1E68FB0E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59DDF2A-63D1-00DA-47D3-6DED8FBC5C0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39930D2-82CC-1A5D-394E-A1A0BC1E1E8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C885DF-A90F-B2F5-DC30-D0A72966BD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9CE9D58-D04E-454C-2AB3-5A267D6B8D8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20D66823-1394-4AC8-565C-F9CA477209F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5F6383A-2BE3-EE6A-5C0A-D640DCCC6AB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D045C9B-5F66-792B-8C25-7A28609066C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E76BF1-A036-C47C-F9B0-737030A5F2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849076D-C4FE-B0D7-A4AC-5211F15A86F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A4B42A7-EEA6-9438-18D6-99E69BC563E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561363D-BD87-05D8-D6DB-6039EB0C07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54B7388-4C89-F22C-5D98-0DAE67EFC5E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0BC9AA-3566-49EB-7BBC-B0E205551B3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CEC8F02-50BD-5442-0783-092C7018A9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402D99C-50AC-31E4-C5D2-E9C529C1060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89196A-8835-63DB-FC1B-AB921B7C726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2968F93-6B22-723C-2C3F-59D1A48800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7EB9085-8749-0294-EC9A-0FDB9DC9B55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06C779-7D02-29D1-E695-DA72F90F9972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DF4827F-810C-6D6C-9536-A86EE3FD59D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CC45A08-C5FC-5B3C-1AD4-C34BB5F8776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42B0F33-F09D-B3AE-E353-48A81AF7E570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25A6341D-FF56-7A3A-771A-424FC5BE433B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4BDF-B1D1-D0A4-F2A6-4E4E1B7D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CBE6C1-D49D-DD69-5AC8-11208B5C89D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1C1F146-3C5D-AAB0-3412-8552B8B27006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39A836C-130B-D603-3E91-8224AC3FAFB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2EDF3C5-7166-582C-7086-C60FB2B466F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F81B63-48DD-12DE-72B1-478BCC1E7A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4DBC542-2911-7F89-8E9A-DB7F9EFBEE3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A028016-0EB8-3858-0B84-6E3F18536E6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536649E-CBA8-83A5-CC6C-F1AD875348D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95ED92-4780-8289-F682-6CF5F26AA55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BD7D7F-0FB0-E94F-7647-0DEB68D254C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AD0AEE8-0614-03C5-2D9D-213B0B68459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91D4AA-71B6-B11B-0244-0DF99247083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6186BF8-AE69-6899-61B8-DFFFA330B81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3C5C02A-5AAE-D443-D77F-FEA7B983AB9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0E40AEB-C6A4-69D9-0005-07D7843F3E1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7BED43-3BC6-80D6-797E-5C85F45F0DB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8185332-B98F-4DD0-D29C-6AFD1FC4386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939CB58B-A968-05EE-BC3F-6157A09CA248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2A3DF3-AACB-52DF-C949-0E480CA37F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E51BE97-173B-3808-1641-F9D43ECCD4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31F304C-C57A-6A5E-4CFD-A4D70BA68D46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10F8CC0-76EE-D518-CDBB-EFF85545538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0AB987A-1023-762F-4B0E-B1FC9ECDEB0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F6B017A-911E-3896-0B9A-CFE37AE3CF69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B02AE88D-A712-DC8A-09F9-ADAEB6C9DEEB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C0E7D-A0DC-BDEB-6C69-96D0B32D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2354-2820-7133-9621-58DD2833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0B7FEA4-2D42-C23B-366D-4DC96964D6F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3C9C6BD-5FED-3C45-CF06-8D20A712D0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A7C86D8-05C2-95C3-FD66-390661334D7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A481342-F979-325B-6FEF-146D4EC3C4EA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42456FB-1163-9FA4-5C02-F5316BDFC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6C45699-042A-EC62-2E62-973F173F1C22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EFA298-359C-3E24-4042-8FF4A37EDC3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9D0459E-AA68-5D63-A423-3DF6E3E2E60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6074A0-FAB0-0F23-94DE-4A57367368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CF31C77-FEA9-222F-A733-441CC7024769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FB749ED-D286-9E37-DBBF-94B3E8CFFF9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활동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5396BE7-7237-E91F-0665-BAD562E94DCD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06C7F5B-5FD7-F227-DE26-64F8D25CC07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87C3D0D-8EB7-85C1-3C79-16A2C4175C1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E043748-C225-6CE4-F528-30803F6B185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09A46AA-19EB-E81F-1E37-FD02C8E83D8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A29573-4701-3650-5705-01BEA255CDB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863BFC2-1F48-4C98-6FDD-BBC3A20FCBFF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C2A70AE-64D5-B029-0736-9C0D73D60FB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8A8C581-BFEE-706D-1736-86EF9D16802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41F5E7-8024-3903-7DA4-A420909F839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F5D34BA-8E1B-BC9B-038D-5BC3844DE34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A0AFBAF-1E18-CE79-CE58-CA470386909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BD23B89-1E49-F36A-CE4D-8B487B734D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D82CCF41-DD9F-49F6-BB48-589AA0B1F3C7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0E3966F-4A02-E976-FF47-918C33D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E0D9-65AB-A751-98F3-9DD56D5C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1A86473-30A2-AAB4-AF74-8E1C178230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ADDED85-F578-F929-C43A-15C1012081E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027F9C6-F74A-F9FF-9655-EF9D1DE0626E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A340B21-8487-B73A-9CBE-B5593F380C2E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3D477E5-4E9E-928F-45C1-3CFCB7082F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28B05B-6947-4F03-CE6A-2A7F9745135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2D101EC-3B0D-A95A-E85A-0B99B6E6586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27DEBA-AC6E-84EE-B4D5-BCED65FA531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AA2FEA-51CC-CA22-B0CF-7DDB7FAF04D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5A2C3D-538D-972D-7E8C-B4B63429D5B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30ED180-48E2-0329-2984-474E27E90E4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A8B9C08-81E9-75CB-F7D0-63D2FB18CCD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C22FFB4-AD0F-E8B7-A9D1-A9691C72C57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1F80919-8236-0A48-EAD7-7D7D043DAE9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B0E7B8-80F9-66AD-EAE4-A362565C2D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FE437B1-617A-44AA-B666-1FB4FF110090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658A22B-B6F7-CB1E-782A-FD2A9DDD759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05F0DD7-F9B0-E3C8-2E90-A3035D266FF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430CEF0-87F3-2492-F653-9C6DB5B96B7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E84002-B41A-B63F-18CC-9D1E17FE447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FFFC22B-838A-FE07-6396-3B0FF3CB65F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1BB1D8C5-484B-BDFF-2A50-A0035C45F06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2EEDEB4-2CCE-710B-D1EB-4321824535E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E28755C-EA1C-919D-BD51-FB766F107ED6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듣기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DE2A52BE-CF07-3FF7-686E-EBDBD1AE49A3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AF7315-E133-3FFD-879F-2D00F38F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459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A814-D00E-F760-6302-CE0F4BF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E4FA889-5804-1121-306C-89629F3A8A1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A371907-7998-954D-F232-AE51EEB379F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108EA16-0452-0120-6050-0D574ECDBDC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E7F4FE5-B6E4-E36B-A6F7-0B04D8FB130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1ACEBED-D305-BCF5-72DF-65CE53FB37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3788C91-FDF7-3DF9-9189-69D8B6F6308C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9AB84AB-8D4D-EC13-1E57-6FF06107258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E6B75FC-E368-8E54-FAC2-F687F26CC6A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65CB78A-9D6D-75C4-FC09-9CA166ECBA7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E5F965F-BC67-4102-4DF0-7CE8879C941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B26093A-B4BB-9502-9F81-02D06CE6C57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52ADD1D-12C2-4140-B80D-DEAC82FC367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7FCA4D0-B2A0-7E89-CD5D-BFED7F08763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13719E2-6354-D094-B9B9-FC70C75AA76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E9BD6D9-72BF-A007-EBB1-10041364354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7B0517A-0CB0-122E-8B16-DF53C7B62F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E9F84A-20C4-892B-0A00-38750FE802C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966E1D-23DB-E06C-C929-92DA0D2A5F58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6BBBD34-3E48-AA79-DC96-7753FF6E303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96A68CB-B3C7-CD00-F0EC-66A9FDCE6EC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8B0075E-A589-EEF4-C2C1-2D8F2B0284D2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DFB5554-3DC6-3C0B-2BCA-054C9498204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26745A9-0BB7-C511-0531-5D06CED215B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2DFB46F-B861-02C7-13BA-848091E187C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629FE4A-9EE4-694E-CD34-2F65C1CAEB9A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462ED2D-2F24-2349-7E82-B71611D8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42F2-4FC5-42F3-4E90-A93422DF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9208369-0194-D181-A291-AB03642C94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80E3A0A-F589-2CDE-D424-0A8D76339B9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F04EBFF-230A-5A02-0A60-CA384609AB0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DE80AD8-D266-257A-0D0F-85A5B01B9DCA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D03D272-A63C-F71B-C966-17F64D3B1B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156761A-810C-5D5A-6585-C80A3345B85A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DCD5A98-5D20-A791-BE1B-BC9C9FA15CD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E6C9BF-95EA-B1D1-4725-F57BD2F344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324D324-2763-55B6-1AC8-E7761CAC118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DDCAE1F-20DE-7594-14D1-8D6C9797E22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5014C1E1-C706-292A-5302-D8BE9AC1D7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179904-FE15-79B4-1A85-BEB9129C4D8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2103720-DE65-065D-9D72-467867CCE8A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5D3175-BD67-193D-0151-AB7D5512382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68372CC3-F3A7-C00D-D4A2-962119FDAD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3CB54-B02A-A09F-95D6-60243B7EC9D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1264FBE-DB41-BBAB-0BE7-78DF676957E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9C97C6A-24A7-D0D0-8EDE-7AD014E6C74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7D64FF9-318D-1128-3485-69DA0A8417B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376D5F6-598A-D5FA-915D-D557D7E14FC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B1BFAE3-87CD-4B6E-493C-CB50BEB00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C3BA5C8-5AAD-A33D-3996-7D137604FBF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DF64F3C-2E05-BD69-1513-6EE5F359A21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4E0102C-5D6D-CDBC-E0CA-FD74072C16CA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76C486AD-16B0-9F37-07FA-DED18C1503F5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B520C6-213C-2A07-6946-293C78B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0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5360-8AF2-C939-955D-B9C62D6EC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233F715-4841-5339-41A6-DF7C2A1E7DE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FF63E5D-3D8C-9C73-6BD7-44CF48B611E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C4C76CA-B3ED-A14A-5AA8-9B165382D10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F604335-42F9-F798-7771-6D5FA3D2494C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BCB445-3292-716E-875E-7827A88C3DC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7F6AE14-99CB-8882-570B-7A88EF15A7B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7C79445-F094-C7D2-67BB-C6EA67B847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235F008-2B10-B628-C23B-88A10A0820C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Book_raining_course_play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AC70A55-1C86-6BDC-6D1D-ECF0015301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312BE85-39D6-3EA9-B1D6-76ECC587D20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C1C5C68-6ACA-7839-C3F9-3CDE9B2A1AF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04CCDC3-C17E-6766-9DE4-6814E257956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C07C126-2B1E-9256-BE7D-14AB3246E27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2F22077-C901-51BF-F0D2-8E14297BE15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0AF1D15-88B0-F2DF-9919-2C6137FE61B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5AB81B9-8E12-C078-86C1-E911AD541DB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3010F5-100B-F2DD-CF8C-FA9DBCBAB6B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1D6A556-6FDF-E785-89E1-A5CBF2329FC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DD8BC7D-4A78-0184-416C-539B065A922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0CC334-3D21-95BE-2D5F-0E1A379312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20E6E92-EB6D-D38C-6711-CD9AF9D74E7B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C36ECDE-062D-477F-4520-AB2464F38F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9F0988-45EA-9276-98A8-3A94A3088E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3530EBD-A782-C723-BB14-01AE5C1F7526}"/>
              </a:ext>
            </a:extLst>
          </p:cNvPr>
          <p:cNvSpPr txBox="1"/>
          <p:nvPr/>
        </p:nvSpPr>
        <p:spPr>
          <a:xfrm>
            <a:off x="5629887" y="250719"/>
            <a:ext cx="225254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- 1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B1EEA35-DBA4-7DB3-DD7F-146AE64F4C5E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E916C8-156F-8237-FFBA-79D6E819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9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EAB7-5B48-A973-2939-9DB81EC1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A11490F-D82B-C764-B845-BD3D1110F00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37A34DA-14B8-7D42-9981-B24C97E27179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66666B0-D615-6334-0D55-C0CD1A12545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A8809F2-9CCA-73A5-0A18-976056DE9A5D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6E8739C-A0AB-ABCF-6EF1-3F6424E224F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2A00754-7B7A-07F1-868F-3002708323C6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C162954-1C76-9043-7A24-8AEA4459734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AB6FB7E-358D-7561-3776-025F761024D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Book_training_course_play_start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E08DCAC-2D97-5016-E95B-4BCBA560F35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807981D-26D8-EA87-43F4-B6353CE9380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03BD78-C3AD-91B5-9CF2-3A91B29E8A0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- 2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80539049-58FB-F0F5-5F8A-D9AE4AB8531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503A62E-38E5-4CFA-0677-C529099FE7E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BE90DDC-8A78-8833-909F-7DF262BEA4E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4AE260F5-0809-661D-A91B-BB8849C8DB9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F5280B0-CCA8-B927-D83D-A04A9E28FAD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B3D5118-6140-AA92-93E3-D1D21F8F5789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C2A945D-C7CE-9A76-5F2A-230F0ABAB1E9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A7E9EF1-BEB4-6AB9-68DA-FA5AC47911A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D3BB923-A6B6-F9CC-1519-0BFC215FC1E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CE2A1A1-68CE-C8DC-E630-1458C75FD30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0A67F80-C08C-9B3E-318D-3311C16BF1A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406C9C-7C7B-FE1C-6B9E-FBAD10B96B8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-2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116BEE9-130D-5DF1-6C44-A194A29C8B4F}"/>
              </a:ext>
            </a:extLst>
          </p:cNvPr>
          <p:cNvSpPr txBox="1"/>
          <p:nvPr/>
        </p:nvSpPr>
        <p:spPr>
          <a:xfrm>
            <a:off x="5629887" y="250719"/>
            <a:ext cx="225254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- 2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7D7D13CF-9640-BC7B-C535-BA1B7A22CA40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80943A-6807-7B31-4C1A-6FF954C0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B5AC-762E-DF36-0760-9657C591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631D50-705E-5D45-F803-D8333805535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9B4FFA2-95BB-B9B7-451A-2299000AD65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E9187E8-36DF-8273-E5B6-C94902ADA0C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E6447A2-A91A-4929-D1DF-7948BC2CF60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79A30DB8-D2F5-EA4F-3B05-947DA621EAC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777BE72-ABB1-3ED4-92A2-638C57BDE9B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5DB276E-E9FE-F0A5-0FFF-41783EDC131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C826711-92B8-714D-6B76-59B960731E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472037-8CCA-88C2-146F-1CE166CEB44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3D74735-05E8-21F6-EE96-F55FD8531F6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D07F9F3-0F48-ED19-3B30-70BF3E3AFC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E022898-A7D1-FD90-1D1C-25F8E5452B4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B9E0C9-4FCD-54C9-A99C-F2E503D8F76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8E04DA3-1210-B2D6-0AC4-DF99BE0FF6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62DC3AF-C0E7-67A0-FBC8-63D65726CE3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D4BDB95-68E3-B5FA-8C6A-DA0D440E108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E7EDBEE-1441-8692-6702-BEC84F59A1A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7D8E0A4-21A7-5D37-A566-AA623EA2DC99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084A5E1-C9C4-C6DC-530F-A384FEC5158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3696FBB-F2C8-37A9-88C7-3C4BBB87A78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EB98C5D-253E-31A7-9661-DD140A898BC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ACC832B-A948-D2F4-199E-149F8D983C6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442F03-E5A4-0025-A0F8-AB4E37BFFD4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A0790C2-5CBE-71DD-2E4A-70B6D4AA35B8}"/>
              </a:ext>
            </a:extLst>
          </p:cNvPr>
          <p:cNvSpPr txBox="1"/>
          <p:nvPr/>
        </p:nvSpPr>
        <p:spPr>
          <a:xfrm>
            <a:off x="5629887" y="250719"/>
            <a:ext cx="247535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– 1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4C6D3B9-3520-29C6-828A-32C8B5ACCCC1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286F70-C49D-10AA-4F1B-C004ED05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CD6D-F3AB-1EC6-2E4B-C30CA993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68199A0-3678-F688-AE6E-14730E239CE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2D4E5545-C351-23B8-BB5E-18DA0A6E05B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E278965-2BEF-127F-38DD-FD1A01A56E5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DFDDF5F-194F-6E6C-B50F-5EB21DB6554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B529ADA-F790-E160-7CE8-32A644498A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A6D784E-7EE1-DF43-8764-29D15E468061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B251B10-8890-F0C4-063E-AC1B3F223B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81D7CF7-C0C0-9521-C086-36EC3243E1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78ECE47-E378-379B-8B35-DFDE35A8D1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FD0E7CB-D9DD-259E-6BD8-F77B1A0A0B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6A2094E-DE42-51BD-7664-4622829F22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- 2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B0F9B11-4C71-27D8-E501-D22BC0C854A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3653C0A-42AE-4D46-6F2E-44DBD3F69B5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586562E-C784-8E30-0FAB-9A82347ED8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BB11207-1FEB-C3BE-3BDF-CDE5F757979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FBBF14-BE2D-761F-1564-0C4CBEE33AF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B0653BC-A33C-B688-DBE5-C7C1AA7B39F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B68CD50-557C-0A01-18D7-CF3116FDF3A4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4B1782B-87AC-7DEE-558C-60787D96DB1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E2357D6-242F-C86A-6BDD-E2582F76159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6047E3-9E13-13C7-5D03-E938749369C7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871FD53-0784-B880-BB41-032D5EC7954B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A30A677-C9C0-9247-C285-9BC5BD3435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-2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256A261-CB20-D790-F905-3312DC65C0C9}"/>
              </a:ext>
            </a:extLst>
          </p:cNvPr>
          <p:cNvSpPr txBox="1"/>
          <p:nvPr/>
        </p:nvSpPr>
        <p:spPr>
          <a:xfrm>
            <a:off x="5629887" y="250719"/>
            <a:ext cx="247535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– 2</a:t>
            </a: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D32E8351-7AD7-2C0C-4172-9D772573C6EE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3A5CEC-398D-7C3C-6C1F-F2C3BEEB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17068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7" cy="29323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419596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2023.00.00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로그인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,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회원가입 화면 설계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 1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차 배포</a:t>
                      </a:r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홍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동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김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수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0.2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2023.00.00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게시판 화면 설계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 </a:t>
                      </a:r>
                    </a:p>
                    <a:p>
                      <a:pPr lvl="0" algn="l"/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- 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로그인 화면 버튼 디자인 수정</a:t>
                      </a:r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홍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동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김</a:t>
                      </a:r>
                      <a:r>
                        <a:rPr lang="en-US" sz="1400">
                          <a:solidFill>
                            <a:srgbClr val="AFABAB"/>
                          </a:solidFill>
                        </a:rPr>
                        <a:t>O</a:t>
                      </a:r>
                      <a:r>
                        <a:rPr lang="ko-KR" sz="1400">
                          <a:solidFill>
                            <a:srgbClr val="AFABAB"/>
                          </a:solidFill>
                        </a:rPr>
                        <a:t>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40E0-7B6B-EE40-86D7-6CFBFCED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C6EE92C-E3C9-1E17-AE19-27F891238A7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9BF5802-3DF5-9FBD-6A6E-0578E034911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27F0005-EEF6-EF6E-A6E3-C6830611ED6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74EEE5-A078-81D5-679C-457DC86D47BB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E837812D-CEDF-50E2-5812-8BE9996FC93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C53A62F-6BE3-C53A-535C-76C5ACB563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D0F4CF-27C8-376A-96D0-F802EDEF71A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4C9CF7D-AA88-E30A-6F19-F8F708D5D3D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8197538-7F4A-8836-FB45-4B3EE0DC72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E07148E-FDD7-4BFD-C7B2-F035A6A4E53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FED8107-7265-2B06-C1DE-A15E15C5024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D36F145-59B9-5D1D-144B-3764B75150B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20FB82-377F-7E3A-C64D-DBDB970428F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768974D-486A-8FB3-93D7-A64EB6357EB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6092782-CE77-F3FC-63C5-9D3742558599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2B53C94-DE50-210A-BB53-24AF9D8C1A2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0507A41-BD8C-EA55-BF2F-6312E98FFCB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C2454A0-4F10-A921-3A80-C3F99590C25F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F971850-D5DF-CB92-226A-D1DD3C9F368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B6759D8-701D-775D-9156-1662E6D8E25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D0C8162-243D-25FD-2172-700EBFBCAC1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DDABFEF-EFE7-75D2-FB82-48E8DF6C673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AB8329C-83B9-B6D3-E2A7-F19ACF0E204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F9E859-B6F3-6BE4-08CD-7EC57869A8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선택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3D235E8A-9F43-7EC7-C201-1ED9E6BE9002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F696B4-1777-1F7F-1984-DD64E777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0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98AB-175F-2F5D-E2A9-6F9FF5530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03D3B72-2D6D-A575-4661-4EB3DE9F665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FBE5B31-8452-FE6F-7352-A41F5C3E212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C42B23F-01F1-81BE-AEBF-04B8C7150FA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13B06C4-812F-ABE1-9C9E-43F050AD8D74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DBF2BE-04A8-8707-450F-919A6058012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E3066CE7-6B3F-A73B-1348-52E785850F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B4BFB49-2B26-BBA3-E5FE-48100AF4F2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5D6D1B9-50EE-8848-279C-D673EF254305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78E365-4152-D6D8-8EF8-6F4531A3486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DCA1F-003B-4784-BF25-67F933585A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897418B-1D57-3460-CCD8-8A53E684DAF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문제 풀이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2DA0365-C2C2-B4CB-7BD1-01E3DA97831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E9DFCB4-BC29-3FBE-A639-DD3F95E727D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08651027-F7BB-3E03-745D-713799C0E4B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EB69F4F-1828-03B8-5DEE-4DA99BE8943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36B88B8-0599-4937-FF46-A40C70B2CC2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F9483E8-F42A-0166-D33C-C311C68BC12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AAA2F2D-5345-4A40-6B61-8D6F8A24E097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53541A-B59B-89EF-3440-CD34D5F4AFB4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422FA0D-6DF0-D4B5-97C5-05368C8D2C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49B96B6-C351-E104-D5DD-368DF9DB9C7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D064D9-CE71-EDD4-FC7C-5AD2DC10B02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630EC29-0348-9277-DD50-E92B3D78F0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E06F796-B239-64CC-A7B2-857E2B47D684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문제 풀이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81AD697-3DD3-E160-FDB8-C3D2EB98282D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9E1DF5-05FF-CFD4-0BF1-21B7F1D8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5630-B0BE-2711-9FCD-7F45F950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FB7F417-4DA8-D997-C7F0-EA79F2A5D58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F1D552E-A671-C49D-BF41-595B5D1CEBC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8C998C-4F5C-5AB9-628D-38ADAFCAE71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096044C-4B73-E81F-4419-E40A645AFA8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82DC621-EA35-E261-0EE2-54FEC09267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B2DF1EC-502A-02C1-4877-3FC1F492C92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BF7859F-0B46-3A20-58FB-8E2B106C508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6519606-CFB7-40CD-E7E7-6C9812E0988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500DBDF-F6AF-8F74-85B1-CF61E3B979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6256946-2696-B7DD-F9F3-87BAA72ADFC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75F8806-66F8-62EE-CB7F-1ABBE660167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결과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4D774924-6E2B-8423-3BE1-BB1C71EBB4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506E51-14AC-7D5F-35D8-B275497EAC5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78C3EE-8109-AC45-EFC1-1846372AD3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B463B24-82C7-E4A7-BDF1-9BA241023B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999D3B5-5AFE-3FE5-1FCF-6D57D812D0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AE11E8C-A48E-3401-812E-65041677C1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0B65C74-453C-B6FF-3EF9-250C7E9018B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BEF8589-9E5B-095E-3E05-063F67ABA25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DB83A0E-6A0A-01A9-39FD-37F2DACE75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B89920-1CC4-3522-F427-DE19539BD74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6E1F81E-A02B-2DFB-66A3-7E29F4B1333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3C58182-A9BF-32B7-460F-ED3D14450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67A9742-CDE4-2E40-8B24-ECEE7054C545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단련 결과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29C92BEF-8939-B95A-A4AF-9C6E8333E0C5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3D60D0C-31C5-B54C-BDFE-216EBAF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60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967E-202C-33E0-02CC-2C5E7160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C2AE973A-F9C2-FFEA-F60A-2E54E177334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95C20DF-E2B6-82D7-D1E2-CA7A012E1C3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EC4BFC-4094-FC3E-EDE0-BE3C8E9CB4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3D1F79-0F7B-6747-C4BF-762046D2E964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2B57199-B73C-A718-6FB8-28C1314B28E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05E109-3F2E-3BEF-D374-9713FF1C74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F4B50CC-0CB4-B3A3-3A6E-85E12A916B9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BF1DC7-C268-8D91-9E17-67142095EE5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Mypage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F420B86-F9D9-1D88-A944-247CF4FB0BDC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7924A0E-D036-ECED-D623-8C2B52BBD91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1924AD3-1944-2244-CE0E-FED8506957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3A51810-19E9-6931-6DC9-FA26FDDB027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CFFC233-C21D-D6D9-8277-3B9C3F5E16A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A1928A7-4886-28F3-1E25-1B539AA5D53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FD283C8-4C21-CB80-80E8-A3B66FC0C23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E365571-92FE-DEDF-87FA-3D0046AA28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89BB00E-764C-1299-C5E3-5B768AB1524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06580AB-9ED8-D19E-0362-EE9788C73987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C160C48-C7F3-18C4-286E-14503B15D6D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8B8F626-6001-607E-FCF8-72589931441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362948-D79C-93FE-F416-3540367D926F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5F9AD741-43D1-E605-D217-9787E812F47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4002AD5-DF6D-D8E0-0DD9-9C59BBD3230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마이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812C2C-EDEA-4105-CD41-FBC4B28A5C17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마이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C30504F-1C2B-465B-361F-F8BBC8D14E52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719E9A-9AF9-FEA6-A1A4-B749ED48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7D1E-FCE6-B0C6-9143-18F31506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235660C0-75D8-2DF2-C9DC-14F9061D475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4A4BB01-DCC2-A461-A420-8C0ED224FA5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15A6EDD-93FA-4E28-0504-AE943850DE0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78B5B2C-B70B-F9FB-9EFA-FA09FE05267A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DE63F70B-2A98-C0A2-0A6C-2C25C9C36E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E06E1B1-794D-0190-1B6D-D74D48FA574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4EAEBF-901C-A53C-0A10-B903BD3E5C5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9192E79-825C-C405-C15E-503B9EEDC46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login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4147016D-56E7-3620-430E-89B6519B3F1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54CBD13-2B33-5430-19EB-1A156FD3594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26767A-F566-5F49-D15B-F7F943E4DFA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266A73-5550-7E92-F109-D5285646952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36B607D-C434-3C34-D231-A17DBDAF952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F6F77B8-7872-9D28-1801-2CAE5FC809E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7B1C03-204E-B8E0-64BB-F9FF3D6877E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9C0AC-270B-6D6D-4589-A014FC334C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DDEFD0C-E7CD-EAE9-33C9-A698DC17602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E07C995-38D4-40F3-582E-B45D4CDD9DD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4A101D3-CBB3-195D-8455-1628523CECE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A6F8CFC-F030-95E7-1586-9B0BBE1F4BC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9245D1-1BEE-D87D-CF03-D2287EBFC1BD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5E99D57-44F1-D6E8-4BF8-8200611D185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8911F9-F25E-C384-1126-E0E21E9AAFB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BDC637F-E8AD-CCE5-A755-B0740767A05D}"/>
              </a:ext>
            </a:extLst>
          </p:cNvPr>
          <p:cNvSpPr txBox="1"/>
          <p:nvPr/>
        </p:nvSpPr>
        <p:spPr>
          <a:xfrm>
            <a:off x="5629887" y="250719"/>
            <a:ext cx="162256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로그인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F399CFFD-E258-521F-8703-EC81A5BD7E5C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EC7C14A-31F4-64FF-AB52-0F3CB334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21E2-12BB-15EF-1F20-74E1BE7A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E9165F4-095B-0CBC-0A68-C8F1D35B97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501D773-A4CC-F9EB-4CAD-C138AEEF09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2661B26-6034-76D8-B124-DBAD9CCAE98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39DA663-C5F9-67C2-6C8D-D678FEF33C6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F0517F6-D917-96BE-BCF6-EA90F27D6F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D6013E8-B087-B902-5598-248C9ADF64C3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FBA65D-5411-A8DD-AF3A-1AC7E6BC650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C9307C-C5C1-5887-68FB-95BC5F7DA92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join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93B72C09-2013-74BF-6AFA-5F4750B09D0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1918CAD-B565-BAEA-7AE3-EE8676682F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28260CC-85F9-FBA2-D81A-1B1BDD3D3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2F79BB8-F063-A9E6-8729-2ED8A4B2FF9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F2CC8EE-39A2-E1CC-1A51-29182608DD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331C9EB-F5DD-08BB-65E9-8A9ADEC74E9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251E463-1EB0-D65B-DD92-CB6EFBEA1F40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EFE2A-706E-587A-EA63-959155F7E4F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EED7381-E38F-7B28-E26D-63579871C04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AA9D41-5449-A1B8-F6D8-00FAA1CF919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F803577-C3A5-C4AE-C8FD-14929CE4C3A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7BE25AC-7217-C56A-56A4-0812853353D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43845D-B644-0AF4-D709-73438E2817D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1A56DC-B643-8340-5B9D-8E75CA0874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E8FD5A0-3236-9DEE-C319-5E4F3D37D87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DDD3676-8A6E-4FCD-063F-C0FA8F509DED}"/>
              </a:ext>
            </a:extLst>
          </p:cNvPr>
          <p:cNvSpPr txBox="1"/>
          <p:nvPr/>
        </p:nvSpPr>
        <p:spPr>
          <a:xfrm>
            <a:off x="5629887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회원가입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8A407A39-968C-FC7B-D94D-1219A469E4FE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8C5303-30D1-2FA0-058F-055C31F6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1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6DEEE-3D84-AB44-715B-BE9384A8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AFE5212-5DA5-BEA6-49E5-34248D794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6D05A4E-39A2-1E40-9546-832E3324111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B73134D-36A3-BBAB-DDC1-96DF76AA86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4F14B7-6CFB-1C9D-32E5-C556206D5FDB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240688-24F4-04BB-24DE-8D85BD8502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1BE3BA4-BC94-7FF1-380F-5B781C91ADA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F1BF139-32E4-B4C8-2F67-589EDA5400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229E21-8898-05A3-7B24-8880650DFE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B44DFB7-6E0C-5033-D433-FFF28DB69A1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29B21F6-092E-7504-B64A-FC26B03AC67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C79131-817F-5C34-1296-9FB89E4822F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2977CCF-9EF3-201C-FA07-B5572455D98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9CB8C1E-AA7E-9EBB-D727-7A81A8E692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6BB7D30-4A1D-DA37-BC52-F4DBB790925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210744B-6007-A4F0-224C-B2F211BA4E4A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5506DEE-C581-B87C-261B-EDC92A219F3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3166118-B3C1-8D56-6A3B-0EA4CF30D80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0BD5CB6-A8BA-D06A-1DBF-481B83D9C779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81BE108-7B82-AE6B-B503-8C3286E3061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9CE1377-8D5C-96F3-2B64-3A1C5579D075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11B8195-6935-CA5E-94C8-65EEC140A36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1D56CBF-5C16-7714-0FC3-0E87F1DEB6C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EA3A50-F115-2980-D42E-98FDC141E5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D90ACCE-CDBB-8B06-6828-76D4E4DBAA4D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A4F4ECF8-2314-CB52-1917-35DBF9EF5A34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A3E4C4-02F4-8D05-2715-EE4FC203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58AA5-9CDD-E77E-52C7-4B6D4B6B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0E676BC-F772-BD4C-F45F-CC851232D2E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176725E-70E6-8DCA-194A-F51EFA69582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0D24428-9ECA-E24E-6287-F6C6DF8C1CB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4DDCE3-965E-CFBC-B983-F43FAB8F68F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6F8BC03-27FA-E617-2D14-4F6FD66B1C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347FE6D-9637-8194-22D2-F9CA64117BE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BC319E-16E8-EECA-9A90-15A700591F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76B62F5-A527-BC66-5A64-F938DA6FF91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A229C85-83A2-F0F0-E8C7-962B485350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A645EE4-3FC9-1D4B-FF25-F1E2B760E13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7AC1AA9-D711-1BEB-E4AE-61665E200FC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E4A09E6-4CB4-4517-1B82-7BCB76A5F89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6897905-2DA8-2C1F-E262-8EC2C97C213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D01CB05-A43C-93F4-1EEA-D64F860F491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2B8658B-E50B-82F3-B24B-CB3B15341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DD7FFE9-9BD7-738D-AD9B-F03A6AB8298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9F0E538-1BA2-8965-06A3-EED42F6628E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F069786-E9E0-977F-6296-DE8B0CDF2D1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D7BCE63-AE21-5332-94DC-A7AD9EE261B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64E34B5-6B60-1970-2C95-EA21136269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9DDC343-FFE0-8D29-0A64-5304939FBF6E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25D6927-CFCB-9D9E-7436-CBF35D119766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B670EAB-DD72-49DC-4486-F30FF781D65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능력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9179C61-82C0-1634-2C70-1B246B57C29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인지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FCA932D4-1A3A-E7D2-2614-6A8D8E44A541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AB44DF-95DD-E395-DA58-284EBCEF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rot="5400000" flipH="1" flipV="1">
            <a:off x="2711874" y="1037704"/>
            <a:ext cx="700358" cy="3781890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3" name="연결선: 꺾임 75">
            <a:extLst>
              <a:ext uri="{FF2B5EF4-FFF2-40B4-BE49-F238E27FC236}">
                <a16:creationId xmlns:a16="http://schemas.microsoft.com/office/drawing/2014/main" id="{6FE32F48-DC48-4394-0CC2-EF6611CDCA1B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rot="16200000" flipV="1">
            <a:off x="6460910" y="1070558"/>
            <a:ext cx="700358" cy="3716181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2659376" y="2926957"/>
            <a:ext cx="6373" cy="166879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4159532" y="2926957"/>
            <a:ext cx="10972" cy="166879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657731" y="2926957"/>
            <a:ext cx="1947" cy="219712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직선 연결선 86">
            <a:extLst>
              <a:ext uri="{FF2B5EF4-FFF2-40B4-BE49-F238E27FC236}">
                <a16:creationId xmlns:a16="http://schemas.microsoft.com/office/drawing/2014/main" id="{01F94F0E-FAE3-FE1F-8A12-CCCED36A6C4B}"/>
              </a:ext>
            </a:extLst>
          </p:cNvPr>
          <p:cNvCxnSpPr>
            <a:stCxn id="15" idx="0"/>
          </p:cNvCxnSpPr>
          <p:nvPr/>
        </p:nvCxnSpPr>
        <p:spPr>
          <a:xfrm flipV="1">
            <a:off x="7169563" y="2926957"/>
            <a:ext cx="0" cy="35187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4173678" y="221090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Hello Ziny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553669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048310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동시통역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553065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채팅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042239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주변추천 명소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24062E4D-D1FA-F4B5-9509-A96D4CBF7E87}"/>
              </a:ext>
            </a:extLst>
          </p:cNvPr>
          <p:cNvSpPr/>
          <p:nvPr/>
        </p:nvSpPr>
        <p:spPr>
          <a:xfrm>
            <a:off x="655212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SNS</a:t>
            </a: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검색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8051740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환경설정</a:t>
            </a: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048310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음성입력</a:t>
            </a: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048310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텍스트입력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9" name="직사각형 25">
            <a:extLst>
              <a:ext uri="{FF2B5EF4-FFF2-40B4-BE49-F238E27FC236}">
                <a16:creationId xmlns:a16="http://schemas.microsoft.com/office/drawing/2014/main" id="{EE73F51A-18FF-AB2F-8FEC-0A2368798A8B}"/>
              </a:ext>
            </a:extLst>
          </p:cNvPr>
          <p:cNvSpPr/>
          <p:nvPr/>
        </p:nvSpPr>
        <p:spPr>
          <a:xfrm>
            <a:off x="2048310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동시통역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553065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대화상태선택</a:t>
            </a: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553065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음성입력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553065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텍스트입력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id="{6E3A5E3C-3401-809D-2427-C6FB539E6352}"/>
              </a:ext>
            </a:extLst>
          </p:cNvPr>
          <p:cNvSpPr/>
          <p:nvPr/>
        </p:nvSpPr>
        <p:spPr>
          <a:xfrm>
            <a:off x="5042239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관광명소</a:t>
            </a: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F507BF0-EA2F-6EDA-A1FD-B3428A4E9986}"/>
              </a:ext>
            </a:extLst>
          </p:cNvPr>
          <p:cNvSpPr/>
          <p:nvPr/>
        </p:nvSpPr>
        <p:spPr>
          <a:xfrm>
            <a:off x="5042239" y="5124078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음식점</a:t>
            </a: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8051740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언어선택</a:t>
            </a: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8051740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서비스이용방법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7" name="직사각형 69">
            <a:extLst>
              <a:ext uri="{FF2B5EF4-FFF2-40B4-BE49-F238E27FC236}">
                <a16:creationId xmlns:a16="http://schemas.microsoft.com/office/drawing/2014/main" id="{50C39B65-97AF-C806-D44F-1DE19C99EB4A}"/>
              </a:ext>
            </a:extLst>
          </p:cNvPr>
          <p:cNvSpPr/>
          <p:nvPr/>
        </p:nvSpPr>
        <p:spPr>
          <a:xfrm>
            <a:off x="5720769" y="5477786"/>
            <a:ext cx="1440180" cy="825117"/>
          </a:xfrm>
          <a:prstGeom prst="rect">
            <a:avLst/>
          </a:prstGeom>
          <a:solidFill>
            <a:srgbClr val="0090D0">
              <a:alpha val="10000"/>
            </a:srgbClr>
          </a:solidFill>
          <a:ln w="28575" cap="flat">
            <a:solidFill>
              <a:srgbClr val="0090D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8" name="직사각형 57">
            <a:extLst>
              <a:ext uri="{FF2B5EF4-FFF2-40B4-BE49-F238E27FC236}">
                <a16:creationId xmlns:a16="http://schemas.microsoft.com/office/drawing/2014/main" id="{9524E2C1-1FD8-6581-B8E5-83CA363E433A}"/>
              </a:ext>
            </a:extLst>
          </p:cNvPr>
          <p:cNvSpPr/>
          <p:nvPr/>
        </p:nvSpPr>
        <p:spPr>
          <a:xfrm>
            <a:off x="5817623" y="5551843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쇼핑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직사각형 58">
            <a:extLst>
              <a:ext uri="{FF2B5EF4-FFF2-40B4-BE49-F238E27FC236}">
                <a16:creationId xmlns:a16="http://schemas.microsoft.com/office/drawing/2014/main" id="{14B02FDF-13E6-1388-CA72-EAA9C29947C1}"/>
              </a:ext>
            </a:extLst>
          </p:cNvPr>
          <p:cNvSpPr/>
          <p:nvPr/>
        </p:nvSpPr>
        <p:spPr>
          <a:xfrm>
            <a:off x="5817623" y="592082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쿠폰이벤트</a:t>
            </a:r>
          </a:p>
        </p:txBody>
      </p:sp>
      <p:sp>
        <p:nvSpPr>
          <p:cNvPr id="30" name="직사각형 70">
            <a:extLst>
              <a:ext uri="{FF2B5EF4-FFF2-40B4-BE49-F238E27FC236}">
                <a16:creationId xmlns:a16="http://schemas.microsoft.com/office/drawing/2014/main" id="{746C1F78-60C7-D317-0FD0-E32ED503A341}"/>
              </a:ext>
            </a:extLst>
          </p:cNvPr>
          <p:cNvSpPr/>
          <p:nvPr/>
        </p:nvSpPr>
        <p:spPr>
          <a:xfrm>
            <a:off x="5720769" y="4068778"/>
            <a:ext cx="1440180" cy="825117"/>
          </a:xfrm>
          <a:prstGeom prst="rect">
            <a:avLst/>
          </a:prstGeom>
          <a:solidFill>
            <a:srgbClr val="0090D0">
              <a:alpha val="10000"/>
            </a:srgbClr>
          </a:solidFill>
          <a:ln w="28575" cap="flat">
            <a:solidFill>
              <a:srgbClr val="0090D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직사각형 66">
            <a:extLst>
              <a:ext uri="{FF2B5EF4-FFF2-40B4-BE49-F238E27FC236}">
                <a16:creationId xmlns:a16="http://schemas.microsoft.com/office/drawing/2014/main" id="{06632A80-DDE4-3542-6728-6450C12E60DB}"/>
              </a:ext>
            </a:extLst>
          </p:cNvPr>
          <p:cNvSpPr/>
          <p:nvPr/>
        </p:nvSpPr>
        <p:spPr>
          <a:xfrm>
            <a:off x="5823420" y="4142835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숙박</a:t>
            </a:r>
          </a:p>
        </p:txBody>
      </p:sp>
      <p:sp>
        <p:nvSpPr>
          <p:cNvPr id="32" name="직사각형 67">
            <a:extLst>
              <a:ext uri="{FF2B5EF4-FFF2-40B4-BE49-F238E27FC236}">
                <a16:creationId xmlns:a16="http://schemas.microsoft.com/office/drawing/2014/main" id="{0E8EE0DE-C1D1-3BC3-B559-3954ED4E58B8}"/>
              </a:ext>
            </a:extLst>
          </p:cNvPr>
          <p:cNvSpPr/>
          <p:nvPr/>
        </p:nvSpPr>
        <p:spPr>
          <a:xfrm>
            <a:off x="5823420" y="451181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문화공연</a:t>
            </a: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B36141F-C82A-239A-60B7-47792316F857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2A94AFC0-3A9A-2A50-8C7B-83699C0826A6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AFA135-82B1-52E6-B081-ECDEC6221A75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0786273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166976920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867976165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695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62633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51914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539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4706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9213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097126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E4C93B10-A1E1-57A2-462A-0CDEAD45B1BA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97D4E130-0BDC-C48C-C1F8-CAEBFD304589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A9548C9E-A89E-6382-2378-CB09E4EF60A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8C01A428-E969-A3C9-5AF3-3C6FB67BD309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4E2C6AEC-0BCE-296F-05FA-FB9D2FC119B4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C99198DD-D1AE-1091-4BFB-B90BACACBC5C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A82BE69D-3EFD-0822-ACFE-0B70F5660298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BF7B999D-A465-4789-D71A-DCD5D4DA38A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86C43EC7-7F3D-E0BF-D8FB-0211817EAD4D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2380FA03-DB05-794F-61DE-44B58E726655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277850AD-9130-C581-8D26-E0C824251D74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2259428-4EDB-2D98-B8BA-8C6EF1DFAF7D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5E10E74D-9A0D-840A-BD43-38D413113D8E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D747A3E9-1B89-8573-7A0C-CCE3DD686717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21A2019A-2B43-567D-2BE4-3915FC47ADDC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4E1007E-ECA3-0A3D-A786-A557FC01293D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B8C953E5-D64F-3EBC-C7E3-E4806000DE43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A104E76E-A034-8361-F9C2-94B490310E52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059A2EF-EB47-5E95-EC4A-FB952240E84F}"/>
              </a:ext>
            </a:extLst>
          </p:cNvPr>
          <p:cNvSpPr txBox="1"/>
          <p:nvPr/>
        </p:nvSpPr>
        <p:spPr>
          <a:xfrm>
            <a:off x="422452" y="408444"/>
            <a:ext cx="5480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그리는 기본 규칙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EC05F81B-011C-4B6C-9BD3-B7353B8F3C29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28F3E1B9-9B9C-6AEF-FA4E-0A4A2FBB196A}"/>
              </a:ext>
            </a:extLst>
          </p:cNvPr>
          <p:cNvSpPr txBox="1"/>
          <p:nvPr/>
        </p:nvSpPr>
        <p:spPr>
          <a:xfrm>
            <a:off x="553669" y="1338974"/>
            <a:ext cx="8732940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다이어그램의 정해진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용도체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맞춰 작성한다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순서는 왼쪽에서 오른쪽 위에서 아래로 하며 별도의 케이스가 있다면 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화살표를 통해 순서를 표시한다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취소 케이스의 경우 구분이 가도록 아래쪽으로 그리는 것이 좋다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63488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직사각형 23">
            <a:extLst>
              <a:ext uri="{FF2B5EF4-FFF2-40B4-BE49-F238E27FC236}">
                <a16:creationId xmlns:a16="http://schemas.microsoft.com/office/drawing/2014/main" id="{6FDB63C1-29F3-3790-F068-821A2742E883}"/>
              </a:ext>
            </a:extLst>
          </p:cNvPr>
          <p:cNvSpPr/>
          <p:nvPr/>
        </p:nvSpPr>
        <p:spPr>
          <a:xfrm>
            <a:off x="6006858" y="256833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폼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79F243A2-A237-0843-9B49-820C2CCA4E4F}"/>
              </a:ext>
            </a:extLst>
          </p:cNvPr>
          <p:cNvSpPr/>
          <p:nvPr/>
        </p:nvSpPr>
        <p:spPr>
          <a:xfrm>
            <a:off x="4342970" y="1300734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순서도: 판단 29">
            <a:extLst>
              <a:ext uri="{FF2B5EF4-FFF2-40B4-BE49-F238E27FC236}">
                <a16:creationId xmlns:a16="http://schemas.microsoft.com/office/drawing/2014/main" id="{73CEDC86-300C-BB0B-43D1-4EEABD805AF4}"/>
              </a:ext>
            </a:extLst>
          </p:cNvPr>
          <p:cNvSpPr/>
          <p:nvPr/>
        </p:nvSpPr>
        <p:spPr>
          <a:xfrm>
            <a:off x="4263481" y="2119707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유무</a:t>
            </a: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798DFE77-723C-D20A-9475-70498EECFE34}"/>
              </a:ext>
            </a:extLst>
          </p:cNvPr>
          <p:cNvSpPr/>
          <p:nvPr/>
        </p:nvSpPr>
        <p:spPr>
          <a:xfrm>
            <a:off x="2573523" y="256833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폼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8" name="평행 사변형 32">
            <a:extLst>
              <a:ext uri="{FF2B5EF4-FFF2-40B4-BE49-F238E27FC236}">
                <a16:creationId xmlns:a16="http://schemas.microsoft.com/office/drawing/2014/main" id="{6353B5C7-02EF-94B0-91AF-B1AE265EEA88}"/>
              </a:ext>
            </a:extLst>
          </p:cNvPr>
          <p:cNvSpPr/>
          <p:nvPr/>
        </p:nvSpPr>
        <p:spPr>
          <a:xfrm>
            <a:off x="2575435" y="3520970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 정보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9" name="순서도: 판단 33">
            <a:extLst>
              <a:ext uri="{FF2B5EF4-FFF2-40B4-BE49-F238E27FC236}">
                <a16:creationId xmlns:a16="http://schemas.microsoft.com/office/drawing/2014/main" id="{2D909975-751B-A050-BC80-F8B295CAAE6D}"/>
              </a:ext>
            </a:extLst>
          </p:cNvPr>
          <p:cNvSpPr/>
          <p:nvPr/>
        </p:nvSpPr>
        <p:spPr>
          <a:xfrm>
            <a:off x="2547490" y="4450192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유효성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체크</a:t>
            </a:r>
          </a:p>
        </p:txBody>
      </p:sp>
      <p:sp>
        <p:nvSpPr>
          <p:cNvPr id="10" name="순서도: 문서 34">
            <a:extLst>
              <a:ext uri="{FF2B5EF4-FFF2-40B4-BE49-F238E27FC236}">
                <a16:creationId xmlns:a16="http://schemas.microsoft.com/office/drawing/2014/main" id="{F8177A2D-AE54-6FC1-BEE6-2E5A85DC2D91}"/>
              </a:ext>
            </a:extLst>
          </p:cNvPr>
          <p:cNvSpPr/>
          <p:nvPr/>
        </p:nvSpPr>
        <p:spPr>
          <a:xfrm>
            <a:off x="4273091" y="3644048"/>
            <a:ext cx="1460763" cy="7633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시스템 알림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]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정보를 한번 더 확인해주세요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1" name="직사각형 35">
            <a:extLst>
              <a:ext uri="{FF2B5EF4-FFF2-40B4-BE49-F238E27FC236}">
                <a16:creationId xmlns:a16="http://schemas.microsoft.com/office/drawing/2014/main" id="{8402C7CC-57B6-0AD5-B229-34B350CF9521}"/>
              </a:ext>
            </a:extLst>
          </p:cNvPr>
          <p:cNvSpPr/>
          <p:nvPr/>
        </p:nvSpPr>
        <p:spPr>
          <a:xfrm>
            <a:off x="2573523" y="561319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성공</a:t>
            </a: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4389921E-D69A-D6B7-3F7F-FC71AEFC9893}"/>
              </a:ext>
            </a:extLst>
          </p:cNvPr>
          <p:cNvSpPr/>
          <p:nvPr/>
        </p:nvSpPr>
        <p:spPr>
          <a:xfrm>
            <a:off x="4342970" y="6205191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13" name="평행 사변형 37">
            <a:extLst>
              <a:ext uri="{FF2B5EF4-FFF2-40B4-BE49-F238E27FC236}">
                <a16:creationId xmlns:a16="http://schemas.microsoft.com/office/drawing/2014/main" id="{61C6357D-FE44-31C3-57DB-B1E635921D78}"/>
              </a:ext>
            </a:extLst>
          </p:cNvPr>
          <p:cNvSpPr/>
          <p:nvPr/>
        </p:nvSpPr>
        <p:spPr>
          <a:xfrm>
            <a:off x="6008778" y="3520970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ID/PW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14" name="순서도: 판단 38">
            <a:extLst>
              <a:ext uri="{FF2B5EF4-FFF2-40B4-BE49-F238E27FC236}">
                <a16:creationId xmlns:a16="http://schemas.microsoft.com/office/drawing/2014/main" id="{98668015-1431-48FB-4F6A-F2F474C572F8}"/>
              </a:ext>
            </a:extLst>
          </p:cNvPr>
          <p:cNvSpPr/>
          <p:nvPr/>
        </p:nvSpPr>
        <p:spPr>
          <a:xfrm>
            <a:off x="5980834" y="4450192"/>
            <a:ext cx="1263124" cy="403917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ID/PW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체크</a:t>
            </a:r>
          </a:p>
        </p:txBody>
      </p:sp>
      <p:sp>
        <p:nvSpPr>
          <p:cNvPr id="15" name="직사각형 39">
            <a:extLst>
              <a:ext uri="{FF2B5EF4-FFF2-40B4-BE49-F238E27FC236}">
                <a16:creationId xmlns:a16="http://schemas.microsoft.com/office/drawing/2014/main" id="{E6EAAD90-EECB-C0DF-DD5A-5E37DBC3F57E}"/>
              </a:ext>
            </a:extLst>
          </p:cNvPr>
          <p:cNvSpPr/>
          <p:nvPr/>
        </p:nvSpPr>
        <p:spPr>
          <a:xfrm>
            <a:off x="6006858" y="5613190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처리</a:t>
            </a:r>
          </a:p>
        </p:txBody>
      </p:sp>
      <p:sp>
        <p:nvSpPr>
          <p:cNvPr id="16" name="순서도: 문서 40">
            <a:extLst>
              <a:ext uri="{FF2B5EF4-FFF2-40B4-BE49-F238E27FC236}">
                <a16:creationId xmlns:a16="http://schemas.microsoft.com/office/drawing/2014/main" id="{FFA579A6-D17A-2B84-CD16-51EA84D6AF43}"/>
              </a:ext>
            </a:extLst>
          </p:cNvPr>
          <p:cNvSpPr/>
          <p:nvPr/>
        </p:nvSpPr>
        <p:spPr>
          <a:xfrm>
            <a:off x="7990091" y="3434907"/>
            <a:ext cx="1624587" cy="1663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시스템 알림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]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아이디 또는 비밀번호를 확인하세요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등록되지 않은 아이디이거나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아이디 또는 비밀번호를 잘못 입력했습니다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cxnSp>
        <p:nvCxnSpPr>
          <p:cNvPr id="17" name="직선 화살표 연결선 43">
            <a:extLst>
              <a:ext uri="{FF2B5EF4-FFF2-40B4-BE49-F238E27FC236}">
                <a16:creationId xmlns:a16="http://schemas.microsoft.com/office/drawing/2014/main" id="{FEB12E39-958D-C1FA-DCBF-BFC44D3950C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895039" y="1789471"/>
            <a:ext cx="4" cy="33023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8" name="연결선: 꺾임 48">
            <a:extLst>
              <a:ext uri="{FF2B5EF4-FFF2-40B4-BE49-F238E27FC236}">
                <a16:creationId xmlns:a16="http://schemas.microsoft.com/office/drawing/2014/main" id="{198EFE5E-E90B-B99F-616E-BCBBEF154C5C}"/>
              </a:ext>
            </a:extLst>
          </p:cNvPr>
          <p:cNvCxnSpPr>
            <a:stCxn id="6" idx="3"/>
            <a:endCxn id="7" idx="0"/>
          </p:cNvCxnSpPr>
          <p:nvPr/>
        </p:nvCxnSpPr>
        <p:spPr>
          <a:xfrm rot="10800000" flipV="1">
            <a:off x="3179057" y="2321666"/>
            <a:ext cx="1084424" cy="246664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9" name="연결선: 꺾임 49">
            <a:extLst>
              <a:ext uri="{FF2B5EF4-FFF2-40B4-BE49-F238E27FC236}">
                <a16:creationId xmlns:a16="http://schemas.microsoft.com/office/drawing/2014/main" id="{F71968A2-AD47-7386-3D87-75B469580BED}"/>
              </a:ext>
            </a:extLst>
          </p:cNvPr>
          <p:cNvCxnSpPr>
            <a:stCxn id="6" idx="1"/>
            <a:endCxn id="4" idx="0"/>
          </p:cNvCxnSpPr>
          <p:nvPr/>
        </p:nvCxnSpPr>
        <p:spPr>
          <a:xfrm>
            <a:off x="5526605" y="2321666"/>
            <a:ext cx="1085787" cy="246664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0" name="직선 화살표 연결선 52">
            <a:extLst>
              <a:ext uri="{FF2B5EF4-FFF2-40B4-BE49-F238E27FC236}">
                <a16:creationId xmlns:a16="http://schemas.microsoft.com/office/drawing/2014/main" id="{C74AC24F-3C06-2EEF-B281-5F79585D6EA4}"/>
              </a:ext>
            </a:extLst>
          </p:cNvPr>
          <p:cNvCxnSpPr>
            <a:stCxn id="7" idx="2"/>
            <a:endCxn id="8" idx="4"/>
          </p:cNvCxnSpPr>
          <p:nvPr/>
        </p:nvCxnSpPr>
        <p:spPr>
          <a:xfrm flipH="1" flipV="1">
            <a:off x="3179053" y="1510406"/>
            <a:ext cx="4" cy="14618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1" name="직선 화살표 연결선 55">
            <a:extLst>
              <a:ext uri="{FF2B5EF4-FFF2-40B4-BE49-F238E27FC236}">
                <a16:creationId xmlns:a16="http://schemas.microsoft.com/office/drawing/2014/main" id="{1602D740-755A-3D8D-94E4-C8A538BF80EE}"/>
              </a:ext>
            </a:extLst>
          </p:cNvPr>
          <p:cNvCxnSpPr>
            <a:stCxn id="8" idx="8"/>
            <a:endCxn id="9" idx="0"/>
          </p:cNvCxnSpPr>
          <p:nvPr/>
        </p:nvCxnSpPr>
        <p:spPr>
          <a:xfrm flipH="1" flipV="1">
            <a:off x="3179052" y="4450192"/>
            <a:ext cx="1" cy="148525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2" name="직선 화살표 연결선 58">
            <a:extLst>
              <a:ext uri="{FF2B5EF4-FFF2-40B4-BE49-F238E27FC236}">
                <a16:creationId xmlns:a16="http://schemas.microsoft.com/office/drawing/2014/main" id="{5EC03A45-49DE-3A50-0293-3800F1E639F2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179052" y="4854109"/>
            <a:ext cx="5" cy="75908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3" name="연결선: 꺾임 61">
            <a:extLst>
              <a:ext uri="{FF2B5EF4-FFF2-40B4-BE49-F238E27FC236}">
                <a16:creationId xmlns:a16="http://schemas.microsoft.com/office/drawing/2014/main" id="{7B883030-8E19-0F62-E955-313B63046196}"/>
              </a:ext>
            </a:extLst>
          </p:cNvPr>
          <p:cNvCxnSpPr>
            <a:stCxn id="11" idx="2"/>
            <a:endCxn id="12" idx="3"/>
          </p:cNvCxnSpPr>
          <p:nvPr/>
        </p:nvCxnSpPr>
        <p:spPr>
          <a:xfrm rot="16200000" flipH="1">
            <a:off x="3544782" y="5651372"/>
            <a:ext cx="432462" cy="1163913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4" name="직선 화살표 연결선 64">
            <a:extLst>
              <a:ext uri="{FF2B5EF4-FFF2-40B4-BE49-F238E27FC236}">
                <a16:creationId xmlns:a16="http://schemas.microsoft.com/office/drawing/2014/main" id="{A7A12C4A-9E16-DD8A-052D-90B490C8EAC1}"/>
              </a:ext>
            </a:extLst>
          </p:cNvPr>
          <p:cNvCxnSpPr>
            <a:stCxn id="4" idx="2"/>
            <a:endCxn id="13" idx="4"/>
          </p:cNvCxnSpPr>
          <p:nvPr/>
        </p:nvCxnSpPr>
        <p:spPr>
          <a:xfrm flipV="1">
            <a:off x="6612392" y="1510406"/>
            <a:ext cx="4" cy="14618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5" name="직선 화살표 연결선 67">
            <a:extLst>
              <a:ext uri="{FF2B5EF4-FFF2-40B4-BE49-F238E27FC236}">
                <a16:creationId xmlns:a16="http://schemas.microsoft.com/office/drawing/2014/main" id="{DFE7EB13-D011-2A11-FDA2-ED0887364E04}"/>
              </a:ext>
            </a:extLst>
          </p:cNvPr>
          <p:cNvCxnSpPr>
            <a:stCxn id="13" idx="8"/>
            <a:endCxn id="14" idx="0"/>
          </p:cNvCxnSpPr>
          <p:nvPr/>
        </p:nvCxnSpPr>
        <p:spPr>
          <a:xfrm flipV="1">
            <a:off x="6612396" y="4450192"/>
            <a:ext cx="0" cy="148525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6" name="직선 화살표 연결선 72">
            <a:extLst>
              <a:ext uri="{FF2B5EF4-FFF2-40B4-BE49-F238E27FC236}">
                <a16:creationId xmlns:a16="http://schemas.microsoft.com/office/drawing/2014/main" id="{B7188208-B704-631C-83B5-737FC37F280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6612392" y="4854109"/>
            <a:ext cx="4" cy="75908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7" name="연결선: 꺾임 75">
            <a:extLst>
              <a:ext uri="{FF2B5EF4-FFF2-40B4-BE49-F238E27FC236}">
                <a16:creationId xmlns:a16="http://schemas.microsoft.com/office/drawing/2014/main" id="{CBFB76E2-1610-078F-A92E-A703E5BEDCC8}"/>
              </a:ext>
            </a:extLst>
          </p:cNvPr>
          <p:cNvCxnSpPr>
            <a:stCxn id="15" idx="2"/>
            <a:endCxn id="12" idx="1"/>
          </p:cNvCxnSpPr>
          <p:nvPr/>
        </p:nvCxnSpPr>
        <p:spPr>
          <a:xfrm rot="5400000">
            <a:off x="5813519" y="5650687"/>
            <a:ext cx="432462" cy="1165285"/>
          </a:xfrm>
          <a:prstGeom prst="bentConnector2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8" name="연결선: 꺾임 78">
            <a:extLst>
              <a:ext uri="{FF2B5EF4-FFF2-40B4-BE49-F238E27FC236}">
                <a16:creationId xmlns:a16="http://schemas.microsoft.com/office/drawing/2014/main" id="{FCA99D64-7156-41EC-934A-BEFEBDA9E4A5}"/>
              </a:ext>
            </a:extLst>
          </p:cNvPr>
          <p:cNvCxnSpPr>
            <a:stCxn id="14" idx="1"/>
            <a:endCxn id="13" idx="6"/>
          </p:cNvCxnSpPr>
          <p:nvPr/>
        </p:nvCxnSpPr>
        <p:spPr>
          <a:xfrm flipH="1" flipV="1">
            <a:off x="7165525" y="3722924"/>
            <a:ext cx="78433" cy="929227"/>
          </a:xfrm>
          <a:prstGeom prst="bentConnector3">
            <a:avLst>
              <a:gd name="adj1" fmla="val -291459"/>
            </a:avLst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9" name="연결선: 꺾임 81">
            <a:extLst>
              <a:ext uri="{FF2B5EF4-FFF2-40B4-BE49-F238E27FC236}">
                <a16:creationId xmlns:a16="http://schemas.microsoft.com/office/drawing/2014/main" id="{4207D11C-E523-1D99-C553-E970AC1DB3F9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 flipV="1">
            <a:off x="3732182" y="3722924"/>
            <a:ext cx="78432" cy="929227"/>
          </a:xfrm>
          <a:prstGeom prst="bentConnector3">
            <a:avLst>
              <a:gd name="adj1" fmla="val -291463"/>
            </a:avLst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0" name="TextBox 84">
            <a:extLst>
              <a:ext uri="{FF2B5EF4-FFF2-40B4-BE49-F238E27FC236}">
                <a16:creationId xmlns:a16="http://schemas.microsoft.com/office/drawing/2014/main" id="{704992D5-5F23-F963-4BE5-9AAE3EF2AF86}"/>
              </a:ext>
            </a:extLst>
          </p:cNvPr>
          <p:cNvSpPr txBox="1"/>
          <p:nvPr/>
        </p:nvSpPr>
        <p:spPr>
          <a:xfrm>
            <a:off x="3811255" y="3867930"/>
            <a:ext cx="421291" cy="276999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</a:t>
            </a:r>
          </a:p>
        </p:txBody>
      </p:sp>
      <p:sp>
        <p:nvSpPr>
          <p:cNvPr id="31" name="TextBox 85">
            <a:extLst>
              <a:ext uri="{FF2B5EF4-FFF2-40B4-BE49-F238E27FC236}">
                <a16:creationId xmlns:a16="http://schemas.microsoft.com/office/drawing/2014/main" id="{FD7C35DB-69EB-B47D-A547-BF00B7EDC252}"/>
              </a:ext>
            </a:extLst>
          </p:cNvPr>
          <p:cNvSpPr txBox="1"/>
          <p:nvPr/>
        </p:nvSpPr>
        <p:spPr>
          <a:xfrm>
            <a:off x="6105110" y="5009064"/>
            <a:ext cx="1007943" cy="421501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로그인성공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2" name="TextBox 86">
            <a:extLst>
              <a:ext uri="{FF2B5EF4-FFF2-40B4-BE49-F238E27FC236}">
                <a16:creationId xmlns:a16="http://schemas.microsoft.com/office/drawing/2014/main" id="{DC45E1A8-C669-4601-87B6-D70502247766}"/>
              </a:ext>
            </a:extLst>
          </p:cNvPr>
          <p:cNvSpPr txBox="1"/>
          <p:nvPr/>
        </p:nvSpPr>
        <p:spPr>
          <a:xfrm>
            <a:off x="2897779" y="2054455"/>
            <a:ext cx="1022482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신규회원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3" name="TextBox 87">
            <a:extLst>
              <a:ext uri="{FF2B5EF4-FFF2-40B4-BE49-F238E27FC236}">
                <a16:creationId xmlns:a16="http://schemas.microsoft.com/office/drawing/2014/main" id="{3AE9C571-0A76-CF58-0B05-AC91CB44E8B5}"/>
              </a:ext>
            </a:extLst>
          </p:cNvPr>
          <p:cNvSpPr txBox="1"/>
          <p:nvPr/>
        </p:nvSpPr>
        <p:spPr>
          <a:xfrm>
            <a:off x="5825368" y="2054455"/>
            <a:ext cx="126312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기존회원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4" name="TextBox 94">
            <a:extLst>
              <a:ext uri="{FF2B5EF4-FFF2-40B4-BE49-F238E27FC236}">
                <a16:creationId xmlns:a16="http://schemas.microsoft.com/office/drawing/2014/main" id="{5328FA2A-55F2-82C8-8878-DF8E765C5FB2}"/>
              </a:ext>
            </a:extLst>
          </p:cNvPr>
          <p:cNvSpPr txBox="1"/>
          <p:nvPr/>
        </p:nvSpPr>
        <p:spPr>
          <a:xfrm>
            <a:off x="6972620" y="4020123"/>
            <a:ext cx="1007943" cy="421501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No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로그인실패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</p:txBody>
      </p:sp>
      <p:sp>
        <p:nvSpPr>
          <p:cNvPr id="35" name="TextBox 101">
            <a:extLst>
              <a:ext uri="{FF2B5EF4-FFF2-40B4-BE49-F238E27FC236}">
                <a16:creationId xmlns:a16="http://schemas.microsoft.com/office/drawing/2014/main" id="{B4F777A7-F461-94E6-D163-BE4F6B31711E}"/>
              </a:ext>
            </a:extLst>
          </p:cNvPr>
          <p:cNvSpPr txBox="1"/>
          <p:nvPr/>
        </p:nvSpPr>
        <p:spPr>
          <a:xfrm>
            <a:off x="2943718" y="5082555"/>
            <a:ext cx="470678" cy="252895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Yes</a:t>
            </a:r>
          </a:p>
        </p:txBody>
      </p:sp>
      <p:grpSp>
        <p:nvGrpSpPr>
          <p:cNvPr id="36" name="그룹 104">
            <a:extLst>
              <a:ext uri="{FF2B5EF4-FFF2-40B4-BE49-F238E27FC236}">
                <a16:creationId xmlns:a16="http://schemas.microsoft.com/office/drawing/2014/main" id="{6BF71B7D-A55A-74F8-D336-D2FE604EE6D4}"/>
              </a:ext>
            </a:extLst>
          </p:cNvPr>
          <p:cNvGrpSpPr/>
          <p:nvPr/>
        </p:nvGrpSpPr>
        <p:grpSpPr>
          <a:xfrm>
            <a:off x="422452" y="2697909"/>
            <a:ext cx="1867597" cy="1746988"/>
            <a:chOff x="422452" y="2697909"/>
            <a:chExt cx="1867597" cy="1746988"/>
          </a:xfrm>
        </p:grpSpPr>
        <p:sp>
          <p:nvSpPr>
            <p:cNvPr id="37" name="직사각형 102">
              <a:extLst>
                <a:ext uri="{FF2B5EF4-FFF2-40B4-BE49-F238E27FC236}">
                  <a16:creationId xmlns:a16="http://schemas.microsoft.com/office/drawing/2014/main" id="{E054C396-6AB4-986C-EEB7-EA2941DD5916}"/>
                </a:ext>
              </a:extLst>
            </p:cNvPr>
            <p:cNvSpPr/>
            <p:nvPr/>
          </p:nvSpPr>
          <p:spPr>
            <a:xfrm>
              <a:off x="422452" y="2697909"/>
              <a:ext cx="1867597" cy="308289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회원정보 입력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8" name="직사각형 103">
              <a:extLst>
                <a:ext uri="{FF2B5EF4-FFF2-40B4-BE49-F238E27FC236}">
                  <a16:creationId xmlns:a16="http://schemas.microsoft.com/office/drawing/2014/main" id="{6B17FDFC-29DA-A8FA-C8A3-C123D2C601BC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기본 입력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(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이름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생년월일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휴대폰번호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)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아이디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비밀번호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비밀번호 재확인</a:t>
              </a:r>
            </a:p>
          </p:txBody>
        </p:sp>
      </p:grpSp>
      <p:cxnSp>
        <p:nvCxnSpPr>
          <p:cNvPr id="39" name="직선 화살표 연결선 109">
            <a:extLst>
              <a:ext uri="{FF2B5EF4-FFF2-40B4-BE49-F238E27FC236}">
                <a16:creationId xmlns:a16="http://schemas.microsoft.com/office/drawing/2014/main" id="{C8ABCE65-F43D-4970-2BD6-1CD8E71D3B2C}"/>
              </a:ext>
            </a:extLst>
          </p:cNvPr>
          <p:cNvCxnSpPr>
            <a:stCxn id="38" idx="3"/>
            <a:endCxn id="8" idx="9"/>
          </p:cNvCxnSpPr>
          <p:nvPr/>
        </p:nvCxnSpPr>
        <p:spPr>
          <a:xfrm flipV="1">
            <a:off x="2290049" y="3722924"/>
            <a:ext cx="335874" cy="262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0" name="TextBox 140">
            <a:extLst>
              <a:ext uri="{FF2B5EF4-FFF2-40B4-BE49-F238E27FC236}">
                <a16:creationId xmlns:a16="http://schemas.microsoft.com/office/drawing/2014/main" id="{AAC79F33-7484-3C8E-D3AD-36D18C53CD84}"/>
              </a:ext>
            </a:extLst>
          </p:cNvPr>
          <p:cNvSpPr txBox="1"/>
          <p:nvPr/>
        </p:nvSpPr>
        <p:spPr>
          <a:xfrm>
            <a:off x="553669" y="1165274"/>
            <a:ext cx="352302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*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핵심기능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(2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개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에 대한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플로우차트를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그리세요</a:t>
            </a:r>
            <a:r>
              <a:rPr lang="en-US" sz="1200" b="1" i="0" u="sng" strike="noStrike" kern="1200" cap="none" spc="0" baseline="0">
                <a:solidFill>
                  <a:srgbClr val="FF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0C1A17F-A7C3-E860-0281-A9E6856FFC3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9C8A0BA5-5550-D589-9A97-EC6D5C776C4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7EF2FAD1-09B9-32FD-52F5-C02EA3F15670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grpSp>
        <p:nvGrpSpPr>
          <p:cNvPr id="5" name="그룹 30">
            <a:extLst>
              <a:ext uri="{FF2B5EF4-FFF2-40B4-BE49-F238E27FC236}">
                <a16:creationId xmlns:a16="http://schemas.microsoft.com/office/drawing/2014/main" id="{0642ABCA-C814-CAB4-A2B8-3F0501B65C0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005D8-59EF-B70A-316E-863F65FEF65F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3E9AB1A5-C5EB-8A95-A644-D5A0B015D32C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main_login_01</a:t>
              </a:r>
            </a:p>
          </p:txBody>
        </p:sp>
      </p:grpSp>
      <p:grpSp>
        <p:nvGrpSpPr>
          <p:cNvPr id="8" name="그룹 29">
            <a:extLst>
              <a:ext uri="{FF2B5EF4-FFF2-40B4-BE49-F238E27FC236}">
                <a16:creationId xmlns:a16="http://schemas.microsoft.com/office/drawing/2014/main" id="{B367D30C-4700-B03A-F628-FC473C29EFAF}"/>
              </a:ext>
            </a:extLst>
          </p:cNvPr>
          <p:cNvGrpSpPr/>
          <p:nvPr/>
        </p:nvGrpSpPr>
        <p:grpSpPr>
          <a:xfrm>
            <a:off x="286051" y="1318509"/>
            <a:ext cx="2171087" cy="792739"/>
            <a:chOff x="286051" y="1318509"/>
            <a:chExt cx="2171087" cy="792739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84E9245D-9177-403E-682E-68DBD7B8557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0D0AE18C-AF8E-B03F-8216-842E97E87E4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설문조사화면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,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선택화면 등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1" name="그룹 28">
            <a:extLst>
              <a:ext uri="{FF2B5EF4-FFF2-40B4-BE49-F238E27FC236}">
                <a16:creationId xmlns:a16="http://schemas.microsoft.com/office/drawing/2014/main" id="{45FBDD3A-5D4D-1B64-ECC4-A51D5339CBF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A316333-47D7-22EF-32C3-C1F08442175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4F6064-FB93-DAE4-E18F-2C53DFF11D5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main_login_01</a:t>
              </a:r>
            </a:p>
          </p:txBody>
        </p:sp>
      </p:grpSp>
      <p:grpSp>
        <p:nvGrpSpPr>
          <p:cNvPr id="14" name="그룹 27">
            <a:extLst>
              <a:ext uri="{FF2B5EF4-FFF2-40B4-BE49-F238E27FC236}">
                <a16:creationId xmlns:a16="http://schemas.microsoft.com/office/drawing/2014/main" id="{3BB88A56-E30E-E538-75EE-F0BC8C1205DA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27C14B-DB14-C087-178C-3D1C97A9B91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7D57DE-3729-9660-1FDD-CCECDD2BD7F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7" name="그룹 31">
            <a:extLst>
              <a:ext uri="{FF2B5EF4-FFF2-40B4-BE49-F238E27FC236}">
                <a16:creationId xmlns:a16="http://schemas.microsoft.com/office/drawing/2014/main" id="{3D3FD0D5-3A0E-706F-8E2F-15CEBAB8CDF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FB0B4451-4A75-0F00-B936-5FD3182B6CFB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19" name="TextBox 33">
              <a:extLst>
                <a:ext uri="{FF2B5EF4-FFF2-40B4-BE49-F238E27FC236}">
                  <a16:creationId xmlns:a16="http://schemas.microsoft.com/office/drawing/2014/main" id="{4E310441-0AD3-A626-75FB-684B8C95671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서브메뉴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0" name="TextBox 1">
            <a:extLst>
              <a:ext uri="{FF2B5EF4-FFF2-40B4-BE49-F238E27FC236}">
                <a16:creationId xmlns:a16="http://schemas.microsoft.com/office/drawing/2014/main" id="{1C93D89E-768E-3894-D118-E935D9303699}"/>
              </a:ext>
            </a:extLst>
          </p:cNvPr>
          <p:cNvSpPr txBox="1"/>
          <p:nvPr/>
        </p:nvSpPr>
        <p:spPr>
          <a:xfrm>
            <a:off x="3308116" y="458891"/>
            <a:ext cx="231505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 작성방법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7E72E11-CC80-D850-4DAE-314F5115B06F}"/>
              </a:ext>
            </a:extLst>
          </p:cNvPr>
          <p:cNvSpPr txBox="1"/>
          <p:nvPr/>
        </p:nvSpPr>
        <p:spPr>
          <a:xfrm>
            <a:off x="3308116" y="910678"/>
            <a:ext cx="6032964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 자체가 시간이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오래걸리고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어려운 부분이지만 기획에 있어서 기능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디자인 정의에 가장 탁월한 방법 중 하나이니 꼭 화면설계서 작성을 진행해주세요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!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화면코드는 안드로이드 액티비티나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xml /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웹의 경우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css, js, html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등의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파일명과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통일화 시키면 프로젝트 관리가 편함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영어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+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언더바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+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숫자로만 이루어져야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관리가 편하도록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화면이름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화면의 특징을 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세부기능 페이지일 경우 각 페이지별로 이름이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달라 분류될 수 있도록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관련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유스케이스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ID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관련있는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유스케이스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ID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                                    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기능과 화면을 추적하는 용도로 사용한다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화면개요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화면에 대한 설명을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메뉴경로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화면에 접근할 수 있는 메뉴 경로를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해당 화면을 설계한 작성자명을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화면에 대한 설명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컴포넌트에 대한 설명을 기재한다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grpSp>
        <p:nvGrpSpPr>
          <p:cNvPr id="22" name="그룹 6">
            <a:extLst>
              <a:ext uri="{FF2B5EF4-FFF2-40B4-BE49-F238E27FC236}">
                <a16:creationId xmlns:a16="http://schemas.microsoft.com/office/drawing/2014/main" id="{06A3D29D-6A3D-0F5D-DE2A-80846FDCD613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9E9595C1-9F8A-A612-9D92-2C1A55D9918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6BF0AB2-93DE-27CC-112A-8A97BCA03E5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예시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)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설문조사 결과를 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          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보여주는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BBAE9AD4-A04A-C8B0-E2FF-B5B571E89FFD}"/>
              </a:ext>
            </a:extLst>
          </p:cNvPr>
          <p:cNvSpPr txBox="1"/>
          <p:nvPr/>
        </p:nvSpPr>
        <p:spPr>
          <a:xfrm>
            <a:off x="3020034" y="5781723"/>
            <a:ext cx="5371487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어떤 기능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동작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액션의 세부 내용은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사용자 액션에 따른 기능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(OutPut)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은 무엇인지 기재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89C3-A57E-599D-5D87-63994C11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04C6642F-012A-785D-E20D-90D467B5FA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060F9F5-9119-13E3-A387-A1448F69334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FD04F0-5D87-F034-4B36-7F771D0947B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681824F-575B-E01D-8E94-60107163E710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A01DF3E-274E-E59C-503A-9B0DE160F6E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7B669D4-FCD4-406C-FFA7-5A02293C9D5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CDDF44-0BB0-D5E0-C323-281B1864F61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CC6B37-FFEB-B0B2-77A2-AFCB49CC437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home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C92F77E-7971-D658-5D92-D4507323DB2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D5CE37F-7AA4-AB51-75AF-653099CCFD2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E054DAB-8454-7ED7-7BCA-2053EEA8867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6D4B8B-C636-B6D2-D0B9-9D774A18471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0642E7A-8014-7723-EF03-C9203F53B5A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9914A9-F0E5-61E7-92E9-74274660BCA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1C57FCA-85EF-6F0C-6585-6183302A711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6973379-B29B-1BFB-90A9-8A7C69D7AF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FA281E-F735-5524-C9EA-7FDA91C0B5D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2CAD785-4D9A-F570-D775-51EEC05133A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DD28DCEF-A523-BBF5-59A4-5B4A977762B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0FE2785-82C1-EC09-4218-455E3FDCE88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137297F-36A3-9319-DC2A-EC7FC5ABDEF5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081AF6-D99C-BABF-2D52-4744AA0F9F6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BD2B68F-4270-90E9-8982-DDF03C1F963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4DF1B75-1A35-DBB3-DACE-13AEE35F29D0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메인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2CB7412-F565-60D6-765F-57A19BB1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89" y="766459"/>
            <a:ext cx="7162796" cy="4275294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83407DF-6AA4-2E59-20E8-F592182AC951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816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1523-223B-232C-E830-22D5D7F6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79D8F51-5D7B-79CC-0C0B-AE87492A16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1714FA6-CFA9-BF71-7CA4-FBFE2498F2F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749CB3-4610-A4E0-2FF5-B2EE470325C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2981365-FEBD-D086-5139-BDE2D5A634B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50BF26E-AF17-23BA-27F5-FFDB94B0BE4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3617D8C-436A-AEB1-54AC-29A7685CD42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46EBC5B-40FE-7BBF-66A8-6AE15C651A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BE4161E-F412-9750-8547-2B59E49C3E2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AEC8B-ED7C-1E99-1EFB-E7128D1814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B04E5A3-CF46-756A-158E-09BDE5F20F6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385C9AD-0B96-23D8-4182-C3830E3B5D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4BBD743-8296-0155-8045-5FD73DF30B0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7678884-BE07-D610-B246-C264A156F2A5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DB6BB-E848-AB31-A94A-7D189C0CBE6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27BD05B-6F1C-71B0-B95D-0F01161F639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9F0A631-BDE0-6CA9-D61C-6B4B14A95E3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78745F7-72D7-5699-B698-C693DDF690E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AAB2C1C-0BD7-4DF7-4EEF-4B1065233D40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C4BC394-F3D2-55BF-5ECF-EBCDF79B7663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AEFDC93-480E-7EDD-AF17-B21254CB672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8F140FD-BE27-A9F4-5A82-EFFB662185F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665C148-1135-C744-5356-9D0EBEBE345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B16BF5-5E9D-585A-00E6-A9C794EDD5F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E3F0692-1BB7-0F62-DC4F-C937D7EF756C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70CFD2-F121-D353-6801-31C66674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21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3DABA69-4299-FD49-3E35-57C7EBC35BF5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192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2744</Words>
  <Application>Microsoft Office PowerPoint</Application>
  <PresentationFormat>A4 용지(210x297mm)</PresentationFormat>
  <Paragraphs>583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97</cp:revision>
  <dcterms:created xsi:type="dcterms:W3CDTF">2021-07-16T05:18:45Z</dcterms:created>
  <dcterms:modified xsi:type="dcterms:W3CDTF">2025-08-27T08:08:24Z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